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2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F71442-BE2A-4816-B7AD-20634A6DE264}" type="datetimeFigureOut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738BF4-FAF7-4DCA-9121-F8E2B6F5033D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06046481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CAC6D7-980A-466F-A30E-4D1A9DBA3E31}" type="datetimeFigureOut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9C92EE-F8C8-4469-BDBA-4851836ACD38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1928034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333375"/>
            <a:ext cx="23812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509120"/>
            <a:ext cx="8208912" cy="1512167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5585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dk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180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2780928"/>
            <a:ext cx="8280920" cy="1296144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F5D92-500A-4DAA-B5E6-649B6E7321A6}" type="datetime1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15B7E-1FB5-4276-8E32-7D2CBA64A1C2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9968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6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5F494136-AB99-4050-92CA-B85C77AEE8A5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5A20E264-7389-4D5C-A9CF-6EE17C286EC1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3965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6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801DA7CA-723A-4BA3-8915-BA446B339A72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D2A4A93B-4A3F-431C-A5AE-8A944CFDE512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16654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6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0F98CFC0-788D-40DB-9469-07C62C1B050C}" type="datetime1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B71981CA-4963-42FE-9F55-75530DE5AD18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7942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nd diagonale hoek rechthoek 10"/>
          <p:cNvSpPr/>
          <p:nvPr/>
        </p:nvSpPr>
        <p:spPr>
          <a:xfrm>
            <a:off x="468313" y="3500438"/>
            <a:ext cx="8207375" cy="1873250"/>
          </a:xfrm>
          <a:prstGeom prst="round2DiagRect">
            <a:avLst/>
          </a:prstGeom>
          <a:solidFill>
            <a:schemeClr val="accent5">
              <a:lumMod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 sz="180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7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F4686B4B-7DB4-4338-9A07-6AE62AD52B2B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BD94CDAF-CEA3-4CA7-93E6-64CEF13D2659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76022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7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22015331-E9CB-4AFB-9A10-9D56176F1534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1614C248-CF31-468C-986D-67BA5116B418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5506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8" name="Picture 8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47813" y="6356350"/>
            <a:ext cx="1008062" cy="365125"/>
          </a:xfrm>
        </p:spPr>
        <p:txBody>
          <a:bodyPr/>
          <a:lstStyle>
            <a:lvl1pPr>
              <a:defRPr/>
            </a:lvl1pPr>
          </a:lstStyle>
          <a:p>
            <a:fld id="{BFCD9044-046C-4549-B219-91DA9E22CA28}" type="datetime1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DA80033D-6110-4DEA-B263-93C1934839BE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48300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5" name="Picture 9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743B1A1F-6DA2-435E-98EC-4A0BDD4B4DEC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63EBB717-7074-4681-A004-C18339A0822B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1748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4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8C8812E2-79A1-495B-AD76-DC1F53F69BCD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67F1DCB8-AD10-4053-AE0A-BB64023064A3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2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7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EC5A0784-0B3C-4A53-A6B6-936E96DA6904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D019A8E6-B412-445D-BE9E-E248EB0923CD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6203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/>
          </p:cNvSpPr>
          <p:nvPr/>
        </p:nvSpPr>
        <p:spPr>
          <a:xfrm>
            <a:off x="3132138" y="6356350"/>
            <a:ext cx="3311525" cy="365125"/>
          </a:xfrm>
          <a:prstGeom prst="rect">
            <a:avLst/>
          </a:prstGeom>
        </p:spPr>
        <p:txBody>
          <a:bodyPr anchor="ctr"/>
          <a:lstStyle>
            <a:defPPr>
              <a:defRPr lang="nl-BE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7" name="Picture 7" descr="iMinds_logo_RGB_web_bi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308725"/>
            <a:ext cx="10810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812088" y="6356350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DBA68DDE-A335-4A21-B55C-FCA6B5854E47}" type="slidenum">
              <a:rPr lang="nl-BE" altLang="nl-BE"/>
              <a:pPr/>
              <a:t>‹#›</a:t>
            </a:fld>
            <a:endParaRPr lang="nl-BE" altLang="nl-B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2555875" y="6356350"/>
            <a:ext cx="1008063" cy="365125"/>
          </a:xfrm>
        </p:spPr>
        <p:txBody>
          <a:bodyPr/>
          <a:lstStyle>
            <a:lvl1pPr>
              <a:defRPr/>
            </a:lvl1pPr>
          </a:lstStyle>
          <a:p>
            <a:fld id="{16229BE1-0AB2-4C07-87A6-55E3ACE96295}" type="datetime1">
              <a:rPr lang="nl-BE" altLang="nl-BE"/>
              <a:pPr/>
              <a:t>5/06/2014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7309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stijl te bewerken</a:t>
            </a:r>
            <a:endParaRPr lang="nl-BE" altLang="nl-BE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modelstijlen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  <a:endParaRPr lang="nl-BE" altLang="nl-B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FC83BBA3-5FEE-4633-AAD3-927F97046335}" type="datetime1">
              <a:rPr lang="nl-BE" altLang="nl-BE"/>
              <a:pPr/>
              <a:t>5/06/2014</a:t>
            </a:fld>
            <a:endParaRPr lang="nl-BE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498955-D428-489D-A682-4E244CBFC606}" type="slidenum">
              <a:rPr lang="nl-BE" altLang="nl-BE"/>
              <a:pPr/>
              <a:t>‹#›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52525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2525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2525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2525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2525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rgbClr val="52525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rgbClr val="52525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rgbClr val="52525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ern="1200">
          <a:solidFill>
            <a:srgbClr val="52525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 kern="1200">
          <a:solidFill>
            <a:srgbClr val="52525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ed4fire-testbeds.ilabt.iminds.be/ilabt-documentation" TargetMode="External"/><Relationship Id="rId2" Type="http://schemas.openxmlformats.org/officeDocument/2006/relationships/hyperlink" Target="http://jfed.iminds.b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jfed.iminds.b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ed4fire-testbeds.ilabt.iminds.be/ilabt-document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jdelijke aanduiding voor datum 3"/>
          <p:cNvSpPr>
            <a:spLocks noGrp="1"/>
          </p:cNvSpPr>
          <p:nvPr>
            <p:ph type="dt" sz="quarter" idx="429496729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1A484D3-6D47-48E6-87ED-F84749EE4820}" type="datetime1">
              <a:rPr lang="nl-BE" altLang="nl-BE" sz="1200">
                <a:solidFill>
                  <a:schemeClr val="tx2"/>
                </a:solidFill>
                <a:cs typeface="Arial" pitchFamily="34" charset="0"/>
              </a:rPr>
              <a:pPr eaLnBrk="1" hangingPunct="1"/>
              <a:t>5/06/2014</a:t>
            </a:fld>
            <a:endParaRPr lang="nl-BE" altLang="nl-BE" sz="12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6388" name="Tijdelijke aanduiding voor dianummer 4"/>
          <p:cNvSpPr>
            <a:spLocks noGrp="1"/>
          </p:cNvSpPr>
          <p:nvPr>
            <p:ph type="sldNum" sz="quarter" idx="429496729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7E07B8A-BC45-452E-831C-6B3AFCE32197}" type="slidenum">
              <a:rPr lang="nl-BE" altLang="nl-BE" sz="1200">
                <a:solidFill>
                  <a:schemeClr val="tx2"/>
                </a:solidFill>
                <a:cs typeface="Arial" pitchFamily="34" charset="0"/>
              </a:rPr>
              <a:pPr eaLnBrk="1" hangingPunct="1"/>
              <a:t>1</a:t>
            </a:fld>
            <a:endParaRPr lang="nl-BE" altLang="nl-BE" sz="12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4508500"/>
            <a:ext cx="8568183" cy="1512888"/>
          </a:xfrm>
        </p:spPr>
        <p:txBody>
          <a:bodyPr/>
          <a:lstStyle/>
          <a:p>
            <a:r>
              <a:rPr lang="nl-NL" altLang="nl-BE" dirty="0" smtClean="0">
                <a:solidFill>
                  <a:srgbClr val="525252"/>
                </a:solidFill>
                <a:ea typeface="ＭＳ Ｐゴシック" pitchFamily="34" charset="-128"/>
              </a:rPr>
              <a:t>Basic Tutorial Part II: w-iLab.t</a:t>
            </a:r>
            <a:br>
              <a:rPr lang="nl-NL" altLang="nl-BE" dirty="0" smtClean="0">
                <a:solidFill>
                  <a:srgbClr val="525252"/>
                </a:solidFill>
                <a:ea typeface="ＭＳ Ｐゴシック" pitchFamily="34" charset="-128"/>
              </a:rPr>
            </a:br>
            <a:r>
              <a:rPr lang="en-US" altLang="nl-BE" sz="2000" smtClean="0">
                <a:solidFill>
                  <a:srgbClr val="525252"/>
                </a:solidFill>
                <a:ea typeface="ＭＳ Ｐゴシック" pitchFamily="34" charset="-128"/>
              </a:rPr>
              <a:t/>
            </a:r>
            <a:br>
              <a:rPr lang="en-US" altLang="nl-BE" sz="2000" smtClean="0">
                <a:solidFill>
                  <a:srgbClr val="525252"/>
                </a:solidFill>
                <a:ea typeface="ＭＳ Ｐゴシック" pitchFamily="34" charset="-128"/>
              </a:rPr>
            </a:br>
            <a:endParaRPr lang="nl-BE" altLang="nl-BE" dirty="0" smtClean="0">
              <a:solidFill>
                <a:srgbClr val="52525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This part of the tutorial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 learned about Rspecs and jFed</a:t>
            </a:r>
          </a:p>
          <a:p>
            <a:r>
              <a:rPr lang="nl-BE" dirty="0" smtClean="0"/>
              <a:t>Now we’ll do a real experiment:</a:t>
            </a:r>
          </a:p>
          <a:p>
            <a:pPr lvl="1"/>
            <a:r>
              <a:rPr lang="nl-BE" dirty="0" smtClean="0">
                <a:hlinkClick r:id="rId2"/>
              </a:rPr>
              <a:t>http://jfed.iminds.be</a:t>
            </a:r>
            <a:endParaRPr lang="nl-BE" dirty="0" smtClean="0"/>
          </a:p>
          <a:p>
            <a:pPr lvl="1"/>
            <a:r>
              <a:rPr lang="nl-BE" dirty="0" smtClean="0"/>
              <a:t>Click </a:t>
            </a:r>
            <a:r>
              <a:rPr lang="en-US" dirty="0">
                <a:hlinkClick r:id="rId3"/>
              </a:rPr>
              <a:t>here more documentation on </a:t>
            </a:r>
            <a:r>
              <a:rPr lang="en-US" dirty="0" err="1">
                <a:hlinkClick r:id="rId3"/>
              </a:rPr>
              <a:t>iMinds</a:t>
            </a:r>
            <a:r>
              <a:rPr lang="en-US" dirty="0">
                <a:hlinkClick r:id="rId3"/>
              </a:rPr>
              <a:t> iLab.t </a:t>
            </a:r>
            <a:r>
              <a:rPr lang="en-US" dirty="0" smtClean="0">
                <a:hlinkClick r:id="rId3"/>
              </a:rPr>
              <a:t>testbeds</a:t>
            </a:r>
            <a:endParaRPr lang="en-US" dirty="0" smtClean="0"/>
          </a:p>
          <a:p>
            <a:pPr lvl="1"/>
            <a:r>
              <a:rPr lang="en-US" dirty="0" smtClean="0"/>
              <a:t>Go to tutorials on the bottom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CFC0-788D-40DB-9469-07C62C1B050C}" type="datetime1">
              <a:rPr lang="nl-BE" altLang="nl-BE" smtClean="0"/>
              <a:pPr/>
              <a:t>5/06/2014</a:t>
            </a:fld>
            <a:endParaRPr lang="nl-B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81CA-4963-42FE-9F55-75530DE5AD18}" type="slidenum">
              <a:rPr lang="nl-BE" altLang="nl-BE" smtClean="0"/>
              <a:pPr/>
              <a:t>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79174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Saving RSpec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Go to the experiment definition</a:t>
            </a:r>
          </a:p>
          <a:p>
            <a:r>
              <a:rPr lang="nl-BE" dirty="0" smtClean="0"/>
              <a:t>Save the Rspec</a:t>
            </a:r>
          </a:p>
          <a:p>
            <a:r>
              <a:rPr lang="nl-BE" dirty="0" smtClean="0"/>
              <a:t>Look at it in an editor</a:t>
            </a:r>
          </a:p>
          <a:p>
            <a:r>
              <a:rPr lang="nl-BE" dirty="0" smtClean="0"/>
              <a:t>Load it again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CFC0-788D-40DB-9469-07C62C1B050C}" type="datetime1">
              <a:rPr lang="nl-BE" altLang="nl-BE" smtClean="0"/>
              <a:pPr/>
              <a:t>5/06/2014</a:t>
            </a:fld>
            <a:endParaRPr lang="nl-B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81CA-4963-42FE-9F55-75530DE5AD18}" type="slidenum">
              <a:rPr lang="nl-BE" altLang="nl-BE" smtClean="0"/>
              <a:pPr/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2812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Recover and automate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Now we will close jFed and start an alpha version with new features:</a:t>
            </a:r>
          </a:p>
          <a:p>
            <a:pPr lvl="1"/>
            <a:r>
              <a:rPr lang="nl-BE" dirty="0" smtClean="0">
                <a:hlinkClick r:id="rId2"/>
              </a:rPr>
              <a:t>http://jfed.iminds.be</a:t>
            </a:r>
            <a:r>
              <a:rPr lang="nl-BE" dirty="0" smtClean="0"/>
              <a:t> , Alpha jFed</a:t>
            </a:r>
          </a:p>
          <a:p>
            <a:r>
              <a:rPr lang="nl-BE" dirty="0" smtClean="0"/>
              <a:t>Click recover and click your experiment</a:t>
            </a:r>
          </a:p>
          <a:p>
            <a:r>
              <a:rPr lang="nl-BE" dirty="0" smtClean="0"/>
              <a:t>Nodes should become green</a:t>
            </a:r>
          </a:p>
          <a:p>
            <a:r>
              <a:rPr lang="nl-BE" dirty="0" smtClean="0"/>
              <a:t>Click experiment controller</a:t>
            </a:r>
          </a:p>
          <a:p>
            <a:r>
              <a:rPr lang="nl-BE" dirty="0" smtClean="0"/>
              <a:t>Do an instant command on all nodes</a:t>
            </a:r>
          </a:p>
          <a:p>
            <a:pPr lvl="1"/>
            <a:r>
              <a:rPr lang="nl-BE" dirty="0" smtClean="0"/>
              <a:t>ps aux|grep hostapd</a:t>
            </a:r>
          </a:p>
          <a:p>
            <a:pPr lvl="1"/>
            <a:r>
              <a:rPr lang="nl-BE" dirty="0" smtClean="0"/>
              <a:t>sudo apt-get install dstat</a:t>
            </a:r>
          </a:p>
          <a:p>
            <a:r>
              <a:rPr lang="nl-BE" dirty="0" smtClean="0"/>
              <a:t>Kill iperf server and add an event for server and client, see next slide</a:t>
            </a:r>
          </a:p>
          <a:p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CFC0-788D-40DB-9469-07C62C1B050C}" type="datetime1">
              <a:rPr lang="nl-BE" altLang="nl-BE" smtClean="0"/>
              <a:pPr/>
              <a:t>5/06/2014</a:t>
            </a:fld>
            <a:endParaRPr lang="nl-B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81CA-4963-42FE-9F55-75530DE5AD18}" type="slidenum">
              <a:rPr lang="nl-BE" altLang="nl-BE" smtClean="0"/>
              <a:pPr/>
              <a:t>4</a:t>
            </a:fld>
            <a:endParaRPr lang="nl-BE" alt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21088"/>
            <a:ext cx="400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1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CFC0-788D-40DB-9469-07C62C1B050C}" type="datetime1">
              <a:rPr lang="nl-BE" altLang="nl-BE" smtClean="0"/>
              <a:pPr/>
              <a:t>5/06/2014</a:t>
            </a:fld>
            <a:endParaRPr lang="nl-B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81CA-4963-42FE-9F55-75530DE5AD18}" type="slidenum">
              <a:rPr lang="nl-BE" altLang="nl-BE" smtClean="0"/>
              <a:pPr/>
              <a:t>5</a:t>
            </a:fld>
            <a:endParaRPr lang="nl-BE" altLang="nl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20472" cy="541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71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Extra stuff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See documentation:</a:t>
            </a:r>
          </a:p>
          <a:p>
            <a:pPr lvl="1"/>
            <a:r>
              <a:rPr lang="nl-BE" dirty="0">
                <a:hlinkClick r:id="rId2"/>
              </a:rPr>
              <a:t>http://fed4fire-testbeds.ilabt.iminds.be/ilabt-documentation</a:t>
            </a:r>
            <a:r>
              <a:rPr lang="nl-BE" dirty="0" smtClean="0">
                <a:hlinkClick r:id="rId2"/>
              </a:rPr>
              <a:t>/</a:t>
            </a:r>
            <a:endParaRPr lang="nl-BE" dirty="0" smtClean="0"/>
          </a:p>
          <a:p>
            <a:pPr lvl="1"/>
            <a:r>
              <a:rPr lang="nl-BE" dirty="0" smtClean="0"/>
              <a:t>E.g. Install tarballs</a:t>
            </a:r>
          </a:p>
          <a:p>
            <a:pPr lvl="1"/>
            <a:r>
              <a:rPr lang="nl-BE" dirty="0" smtClean="0"/>
              <a:t>Same scenario for Virtual Wall machines or VMs !</a:t>
            </a:r>
            <a:endParaRPr lang="nl-BE" dirty="0"/>
          </a:p>
          <a:p>
            <a:r>
              <a:rPr lang="nl-BE" dirty="0" smtClean="0"/>
              <a:t>Storage</a:t>
            </a:r>
          </a:p>
          <a:p>
            <a:pPr lvl="1"/>
            <a:r>
              <a:rPr lang="nl-BE" dirty="0" smtClean="0"/>
              <a:t>On each node: /groups/wall2-ilabt-iminds-be/project</a:t>
            </a:r>
          </a:p>
          <a:p>
            <a:pPr lvl="1"/>
            <a:r>
              <a:rPr lang="nl-BE" dirty="0" smtClean="0"/>
              <a:t>Can be used as permanent storage</a:t>
            </a:r>
          </a:p>
          <a:p>
            <a:pPr lvl="1"/>
            <a:r>
              <a:rPr lang="nl-BE" dirty="0" smtClean="0"/>
              <a:t>Shared between all your nodes</a:t>
            </a:r>
          </a:p>
          <a:p>
            <a:r>
              <a:rPr lang="nl-BE" dirty="0" smtClean="0"/>
              <a:t>Future:</a:t>
            </a:r>
          </a:p>
          <a:p>
            <a:pPr lvl="1"/>
            <a:r>
              <a:rPr lang="nl-BE" dirty="0" smtClean="0"/>
              <a:t>Also creating images with jFed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CFC0-788D-40DB-9469-07C62C1B050C}" type="datetime1">
              <a:rPr lang="nl-BE" altLang="nl-BE" smtClean="0"/>
              <a:pPr/>
              <a:t>5/06/2014</a:t>
            </a:fld>
            <a:endParaRPr lang="nl-BE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981CA-4963-42FE-9F55-75530DE5AD18}" type="slidenum">
              <a:rPr lang="nl-BE" altLang="nl-BE" smtClean="0"/>
              <a:pPr/>
              <a:t>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65845092"/>
      </p:ext>
    </p:extLst>
  </p:cSld>
  <p:clrMapOvr>
    <a:masterClrMapping/>
  </p:clrMapOvr>
</p:sld>
</file>

<file path=ppt/theme/theme1.xml><?xml version="1.0" encoding="utf-8"?>
<a:theme xmlns:a="http://schemas.openxmlformats.org/drawingml/2006/main" name="IMinds-IBCN_v1-2.1_pres_template_20140218">
  <a:themeElements>
    <a:clrScheme name="IBBT_set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E20177"/>
      </a:accent1>
      <a:accent2>
        <a:srgbClr val="262626"/>
      </a:accent2>
      <a:accent3>
        <a:srgbClr val="3F3F3F"/>
      </a:accent3>
      <a:accent4>
        <a:srgbClr val="7F7F7F"/>
      </a:accent4>
      <a:accent5>
        <a:srgbClr val="A5A5A5"/>
      </a:accent5>
      <a:accent6>
        <a:srgbClr val="BFBFBF"/>
      </a:accent6>
      <a:hlink>
        <a:srgbClr val="000000"/>
      </a:hlink>
      <a:folHlink>
        <a:srgbClr val="FE55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184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IMinds-IBCN_v1-2.1_pres_template_20140218</vt:lpstr>
      <vt:lpstr>Basic Tutorial Part II: w-iLab.t  </vt:lpstr>
      <vt:lpstr>This part of the tutorial</vt:lpstr>
      <vt:lpstr>Saving RSpec</vt:lpstr>
      <vt:lpstr>Recover and automate</vt:lpstr>
      <vt:lpstr>PowerPoint Presentation</vt:lpstr>
      <vt:lpstr>Extra stuff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Presenter Date</dc:title>
  <dc:creator>bvermeul</dc:creator>
  <cp:lastModifiedBy>IBCN</cp:lastModifiedBy>
  <cp:revision>18</cp:revision>
  <dcterms:created xsi:type="dcterms:W3CDTF">2014-05-21T04:22:15Z</dcterms:created>
  <dcterms:modified xsi:type="dcterms:W3CDTF">2014-06-05T21:39:19Z</dcterms:modified>
</cp:coreProperties>
</file>