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8" r:id="rId6"/>
    <p:sldId id="269" r:id="rId7"/>
    <p:sldId id="265" r:id="rId8"/>
    <p:sldId id="266" r:id="rId9"/>
    <p:sldId id="259" r:id="rId10"/>
    <p:sldId id="263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BB86-1B44-4707-933D-39A0FE8832A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475-3F0F-47BF-942B-9322A496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9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BB86-1B44-4707-933D-39A0FE8832A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475-3F0F-47BF-942B-9322A496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BB86-1B44-4707-933D-39A0FE8832A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475-3F0F-47BF-942B-9322A496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1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BB86-1B44-4707-933D-39A0FE8832A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475-3F0F-47BF-942B-9322A496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BB86-1B44-4707-933D-39A0FE8832A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475-3F0F-47BF-942B-9322A496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9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BB86-1B44-4707-933D-39A0FE8832A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475-3F0F-47BF-942B-9322A496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1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BB86-1B44-4707-933D-39A0FE8832A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475-3F0F-47BF-942B-9322A496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9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BB86-1B44-4707-933D-39A0FE8832A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475-3F0F-47BF-942B-9322A496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9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BB86-1B44-4707-933D-39A0FE8832A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475-3F0F-47BF-942B-9322A496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7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BB86-1B44-4707-933D-39A0FE8832A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475-3F0F-47BF-942B-9322A496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4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BB86-1B44-4707-933D-39A0FE8832A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475-3F0F-47BF-942B-9322A496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BB86-1B44-4707-933D-39A0FE8832A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C475-3F0F-47BF-942B-9322A496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9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Tutorial emulation/cloud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Brecht </a:t>
            </a:r>
            <a:r>
              <a:rPr lang="en-US" dirty="0" err="1" smtClean="0"/>
              <a:t>Vermeulen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Sharedlan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&lt;link </a:t>
            </a:r>
            <a:r>
              <a:rPr lang="en-US" dirty="0" err="1"/>
              <a:t>client_id</a:t>
            </a:r>
            <a:r>
              <a:rPr lang="en-US" dirty="0"/>
              <a:t>="link2"&gt;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 err="1"/>
              <a:t>component_manager</a:t>
            </a:r>
            <a:r>
              <a:rPr lang="en-US" dirty="0"/>
              <a:t> name="urn:publicid:IDN+wall2.ilabt.iminds.be+authority+cm</a:t>
            </a:r>
            <a:r>
              <a:rPr lang="en-US" dirty="0" smtClean="0"/>
              <a:t>"/&gt;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/>
              <a:t>&lt;</a:t>
            </a:r>
            <a:r>
              <a:rPr lang="en-US" dirty="0" err="1"/>
              <a:t>link_type</a:t>
            </a:r>
            <a:r>
              <a:rPr lang="en-US" dirty="0"/>
              <a:t> name="</a:t>
            </a:r>
            <a:r>
              <a:rPr lang="en-US" dirty="0" err="1"/>
              <a:t>lan</a:t>
            </a:r>
            <a:r>
              <a:rPr lang="en-US" dirty="0"/>
              <a:t>"/&gt;</a:t>
            </a:r>
          </a:p>
          <a:p>
            <a:pPr marL="0" indent="0">
              <a:buNone/>
            </a:pPr>
            <a:r>
              <a:rPr lang="en-US" b="1" dirty="0"/>
              <a:t>        &lt;</a:t>
            </a:r>
            <a:r>
              <a:rPr lang="en-US" b="1" dirty="0" err="1" smtClean="0"/>
              <a:t>sharedvlan:link_shared_vlan</a:t>
            </a:r>
            <a:r>
              <a:rPr lang="en-US" b="1" dirty="0" smtClean="0"/>
              <a:t> name</a:t>
            </a:r>
            <a:r>
              <a:rPr lang="en-US" b="1" dirty="0"/>
              <a:t>="wall2</a:t>
            </a:r>
            <a:r>
              <a:rPr lang="en-US" b="1" dirty="0" smtClean="0"/>
              <a:t>"/&gt;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2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some automation and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20472" cy="541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8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Collaborate with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68960"/>
            <a:ext cx="23622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5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with link emulation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60432" cy="513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3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 a larger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7163"/>
            <a:ext cx="8493125" cy="54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4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backbone on 3 </a:t>
            </a:r>
            <a:r>
              <a:rPr lang="en-US" dirty="0" err="1" smtClean="0"/>
              <a:t>testbeds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286328" cy="508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73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Layer 2 connectivity = stitching VLANs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4665498"/>
            <a:ext cx="9020169" cy="2029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SDX = software defined exchange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eases connectivity (=exchange)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VLAN translation needed + SDN functionality</a:t>
            </a:r>
            <a:endParaRPr lang="nl-BE" dirty="0"/>
          </a:p>
        </p:txBody>
      </p:sp>
      <p:pic>
        <p:nvPicPr>
          <p:cNvPr id="4" name="Picture 3" descr="http://www.fed4fire.eu/fileadmin/images/testbeds/faciliti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05058"/>
            <a:ext cx="3744416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3130"/>
            <a:ext cx="4328259" cy="270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endCxn id="14" idx="2"/>
          </p:cNvCxnSpPr>
          <p:nvPr/>
        </p:nvCxnSpPr>
        <p:spPr>
          <a:xfrm flipV="1">
            <a:off x="4362193" y="2199586"/>
            <a:ext cx="1648405" cy="443652"/>
          </a:xfrm>
          <a:prstGeom prst="line">
            <a:avLst/>
          </a:prstGeom>
          <a:ln w="206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60232" y="2361242"/>
            <a:ext cx="1152128" cy="1296144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72200" y="2361242"/>
            <a:ext cx="0" cy="1440160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0152" y="1245118"/>
            <a:ext cx="648072" cy="720080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68516" y="2117598"/>
            <a:ext cx="495672" cy="1683804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88224" y="2433250"/>
            <a:ext cx="792088" cy="1872208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10598" y="1887154"/>
            <a:ext cx="1080120" cy="6248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SDX</a:t>
            </a:r>
            <a:endParaRPr lang="nl-BE" dirty="0"/>
          </a:p>
        </p:txBody>
      </p:sp>
      <p:sp>
        <p:nvSpPr>
          <p:cNvPr id="15" name="TextBox 14"/>
          <p:cNvSpPr txBox="1"/>
          <p:nvPr/>
        </p:nvSpPr>
        <p:spPr>
          <a:xfrm>
            <a:off x="6463862" y="1245118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AUTOBAHN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8660" y="2707689"/>
            <a:ext cx="1558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STATIC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VLANS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0" y="30163"/>
            <a:ext cx="8569325" cy="73501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590" y="981075"/>
            <a:ext cx="8569325" cy="4824413"/>
          </a:xfrm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17" y="157663"/>
            <a:ext cx="8493277" cy="64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2"/>
          <p:cNvSpPr/>
          <p:nvPr/>
        </p:nvSpPr>
        <p:spPr>
          <a:xfrm>
            <a:off x="6747659" y="4330262"/>
            <a:ext cx="1534511" cy="4204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iMinds</a:t>
            </a:r>
            <a:endParaRPr lang="en-US" dirty="0" smtClean="0"/>
          </a:p>
          <a:p>
            <a:pPr algn="ctr"/>
            <a:r>
              <a:rPr lang="en-US" dirty="0" smtClean="0"/>
              <a:t>SDX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8183849" y="4330262"/>
            <a:ext cx="1138834" cy="5255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 per 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136904" cy="452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4941168"/>
            <a:ext cx="1080120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51720" y="1650667"/>
            <a:ext cx="1080120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72200" y="1637184"/>
            <a:ext cx="1080120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by looking into API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8090"/>
            <a:ext cx="7884368" cy="56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9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 reports and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13"/>
            <a:ext cx="9143371" cy="56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0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shared </a:t>
            </a:r>
            <a:r>
              <a:rPr lang="en-US" dirty="0" err="1" smtClean="0"/>
              <a:t>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7534"/>
            <a:ext cx="8460432" cy="52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4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94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Tutorial emulation/cloud</vt:lpstr>
      <vt:lpstr>How to build a larger experiment</vt:lpstr>
      <vt:lpstr>Build backbone on 3 testbeds</vt:lpstr>
      <vt:lpstr>Layer 2 connectivity = stitching VLANs</vt:lpstr>
      <vt:lpstr>PowerPoint Presentation</vt:lpstr>
      <vt:lpstr>SCS per federation</vt:lpstr>
      <vt:lpstr>Debug by looking into API calls</vt:lpstr>
      <vt:lpstr>Bug reports and support</vt:lpstr>
      <vt:lpstr>Using shared lans</vt:lpstr>
      <vt:lpstr>Sharedlan</vt:lpstr>
      <vt:lpstr>Using some automation and scripts</vt:lpstr>
      <vt:lpstr>Collaborate with others</vt:lpstr>
      <vt:lpstr>Play with link emulation</vt:lpstr>
    </vt:vector>
  </TitlesOfParts>
  <Company>UGent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emulation/cloud</dc:title>
  <dc:creator>IBCN</dc:creator>
  <cp:lastModifiedBy>IBCN</cp:lastModifiedBy>
  <cp:revision>6</cp:revision>
  <dcterms:created xsi:type="dcterms:W3CDTF">2014-07-08T06:09:21Z</dcterms:created>
  <dcterms:modified xsi:type="dcterms:W3CDTF">2014-07-08T11:29:09Z</dcterms:modified>
</cp:coreProperties>
</file>