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9" r:id="rId3"/>
    <p:sldId id="281" r:id="rId4"/>
    <p:sldId id="257" r:id="rId5"/>
    <p:sldId id="262" r:id="rId6"/>
    <p:sldId id="265" r:id="rId7"/>
    <p:sldId id="267" r:id="rId8"/>
    <p:sldId id="268" r:id="rId9"/>
    <p:sldId id="285" r:id="rId10"/>
    <p:sldId id="264" r:id="rId11"/>
    <p:sldId id="270" r:id="rId12"/>
    <p:sldId id="269" r:id="rId13"/>
    <p:sldId id="272" r:id="rId14"/>
    <p:sldId id="273" r:id="rId15"/>
    <p:sldId id="274" r:id="rId16"/>
    <p:sldId id="282" r:id="rId17"/>
    <p:sldId id="283" r:id="rId18"/>
    <p:sldId id="284" r:id="rId19"/>
    <p:sldId id="280" r:id="rId20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114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05F71442-BE2A-4816-B7AD-20634A6DE264}" type="datetimeFigureOut">
              <a:rPr lang="nl-BE" altLang="nl-BE"/>
              <a:pPr/>
              <a:t>7/07/2014</a:t>
            </a:fld>
            <a:endParaRPr lang="nl-BE" alt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D738BF4-FAF7-4DCA-9121-F8E2B6F5033D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="" xmlns:p14="http://schemas.microsoft.com/office/powerpoint/2010/main" val="3060464815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05CAC6D7-980A-466F-A30E-4D1A9DBA3E31}" type="datetimeFigureOut">
              <a:rPr lang="nl-BE" altLang="nl-BE"/>
              <a:pPr/>
              <a:t>7/07/2014</a:t>
            </a:fld>
            <a:endParaRPr lang="nl-BE" alt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B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79C92EE-F8C8-4469-BDBA-4851836ACD38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="" xmlns:p14="http://schemas.microsoft.com/office/powerpoint/2010/main" val="319280342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Minds_logo_RGB_web_bi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333375"/>
            <a:ext cx="23812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4509120"/>
            <a:ext cx="8208912" cy="1512167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="" xmlns:p14="http://schemas.microsoft.com/office/powerpoint/2010/main" val="2255852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dk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chemeClr val="bg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799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BE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2780928"/>
            <a:ext cx="8280920" cy="1296144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CF5D92-500A-4DAA-B5E6-649B6E7321A6}" type="datetime1">
              <a:rPr lang="nl-BE" altLang="nl-BE"/>
              <a:pPr/>
              <a:t>7/07/2014</a:t>
            </a:fld>
            <a:endParaRPr lang="nl-BE" alt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15B7E-1FB5-4276-8E32-7D2CBA64A1C2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="" xmlns:p14="http://schemas.microsoft.com/office/powerpoint/2010/main" val="239968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/>
        </p:nvSpPr>
        <p:spPr>
          <a:xfrm>
            <a:off x="3132138" y="6356350"/>
            <a:ext cx="3311525" cy="365125"/>
          </a:xfrm>
          <a:prstGeom prst="rect">
            <a:avLst/>
          </a:prstGeom>
        </p:spPr>
        <p:txBody>
          <a:bodyPr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/>
          </a:p>
        </p:txBody>
      </p:sp>
      <p:pic>
        <p:nvPicPr>
          <p:cNvPr id="6" name="Picture 7" descr="iMinds_logo_RGB_web_bi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08725"/>
            <a:ext cx="10810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12088" y="6356350"/>
            <a:ext cx="874712" cy="365125"/>
          </a:xfrm>
        </p:spPr>
        <p:txBody>
          <a:bodyPr/>
          <a:lstStyle>
            <a:lvl1pPr>
              <a:defRPr/>
            </a:lvl1pPr>
          </a:lstStyle>
          <a:p>
            <a:fld id="{5F494136-AB99-4050-92CA-B85C77AEE8A5}" type="slidenum">
              <a:rPr lang="nl-BE" altLang="nl-BE"/>
              <a:pPr/>
              <a:t>‹#›</a:t>
            </a:fld>
            <a:endParaRPr lang="nl-BE" altLang="nl-BE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2555875" y="6356350"/>
            <a:ext cx="1008063" cy="365125"/>
          </a:xfrm>
        </p:spPr>
        <p:txBody>
          <a:bodyPr/>
          <a:lstStyle>
            <a:lvl1pPr>
              <a:defRPr/>
            </a:lvl1pPr>
          </a:lstStyle>
          <a:p>
            <a:fld id="{5A20E264-7389-4D5C-A9CF-6EE17C286EC1}" type="datetime1">
              <a:rPr lang="nl-BE" altLang="nl-BE"/>
              <a:pPr/>
              <a:t>7/07/2014</a:t>
            </a:fld>
            <a:endParaRPr lang="nl-BE" altLang="nl-BE"/>
          </a:p>
        </p:txBody>
      </p:sp>
    </p:spTree>
    <p:extLst>
      <p:ext uri="{BB962C8B-B14F-4D97-AF65-F5344CB8AC3E}">
        <p14:creationId xmlns="" xmlns:p14="http://schemas.microsoft.com/office/powerpoint/2010/main" val="4039659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/>
        </p:nvSpPr>
        <p:spPr>
          <a:xfrm>
            <a:off x="3132138" y="6356350"/>
            <a:ext cx="3311525" cy="365125"/>
          </a:xfrm>
          <a:prstGeom prst="rect">
            <a:avLst/>
          </a:prstGeom>
        </p:spPr>
        <p:txBody>
          <a:bodyPr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/>
          </a:p>
        </p:txBody>
      </p:sp>
      <p:pic>
        <p:nvPicPr>
          <p:cNvPr id="6" name="Picture 7" descr="iMinds_logo_RGB_web_bi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08725"/>
            <a:ext cx="10810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12088" y="6356350"/>
            <a:ext cx="874712" cy="365125"/>
          </a:xfrm>
        </p:spPr>
        <p:txBody>
          <a:bodyPr/>
          <a:lstStyle>
            <a:lvl1pPr>
              <a:defRPr/>
            </a:lvl1pPr>
          </a:lstStyle>
          <a:p>
            <a:fld id="{801DA7CA-723A-4BA3-8915-BA446B339A72}" type="slidenum">
              <a:rPr lang="nl-BE" altLang="nl-BE"/>
              <a:pPr/>
              <a:t>‹#›</a:t>
            </a:fld>
            <a:endParaRPr lang="nl-BE" altLang="nl-BE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2555875" y="6356350"/>
            <a:ext cx="1008063" cy="365125"/>
          </a:xfrm>
        </p:spPr>
        <p:txBody>
          <a:bodyPr/>
          <a:lstStyle>
            <a:lvl1pPr>
              <a:defRPr/>
            </a:lvl1pPr>
          </a:lstStyle>
          <a:p>
            <a:fld id="{D2A4A93B-4A3F-431C-A5AE-8A944CFDE512}" type="datetime1">
              <a:rPr lang="nl-BE" altLang="nl-BE"/>
              <a:pPr/>
              <a:t>7/07/2014</a:t>
            </a:fld>
            <a:endParaRPr lang="nl-BE" altLang="nl-BE"/>
          </a:p>
        </p:txBody>
      </p:sp>
    </p:spTree>
    <p:extLst>
      <p:ext uri="{BB962C8B-B14F-4D97-AF65-F5344CB8AC3E}">
        <p14:creationId xmlns="" xmlns:p14="http://schemas.microsoft.com/office/powerpoint/2010/main" val="416654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/>
        </p:nvSpPr>
        <p:spPr>
          <a:xfrm>
            <a:off x="3132138" y="6356350"/>
            <a:ext cx="3311525" cy="365125"/>
          </a:xfrm>
          <a:prstGeom prst="rect">
            <a:avLst/>
          </a:prstGeom>
        </p:spPr>
        <p:txBody>
          <a:bodyPr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/>
          </a:p>
        </p:txBody>
      </p:sp>
      <p:pic>
        <p:nvPicPr>
          <p:cNvPr id="6" name="Picture 7" descr="iMinds_logo_RGB_web_bi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08725"/>
            <a:ext cx="10810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555875" y="6356350"/>
            <a:ext cx="1008063" cy="365125"/>
          </a:xfrm>
        </p:spPr>
        <p:txBody>
          <a:bodyPr/>
          <a:lstStyle>
            <a:lvl1pPr>
              <a:defRPr/>
            </a:lvl1pPr>
          </a:lstStyle>
          <a:p>
            <a:fld id="{0F98CFC0-788D-40DB-9469-07C62C1B050C}" type="datetime1">
              <a:rPr lang="nl-BE" altLang="nl-BE"/>
              <a:pPr/>
              <a:t>7/07/2014</a:t>
            </a:fld>
            <a:endParaRPr lang="nl-BE" altLang="nl-B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812088" y="6356350"/>
            <a:ext cx="874712" cy="365125"/>
          </a:xfrm>
        </p:spPr>
        <p:txBody>
          <a:bodyPr/>
          <a:lstStyle>
            <a:lvl1pPr>
              <a:defRPr/>
            </a:lvl1pPr>
          </a:lstStyle>
          <a:p>
            <a:fld id="{B71981CA-4963-42FE-9F55-75530DE5AD18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="" xmlns:p14="http://schemas.microsoft.com/office/powerpoint/2010/main" val="379425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nd diagonale hoek rechthoek 10"/>
          <p:cNvSpPr/>
          <p:nvPr/>
        </p:nvSpPr>
        <p:spPr>
          <a:xfrm>
            <a:off x="468313" y="3500438"/>
            <a:ext cx="8207375" cy="1873250"/>
          </a:xfrm>
          <a:prstGeom prst="round2DiagRect">
            <a:avLst/>
          </a:prstGeom>
          <a:solidFill>
            <a:schemeClr val="accent5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 sz="1800"/>
          </a:p>
        </p:txBody>
      </p:sp>
      <p:sp>
        <p:nvSpPr>
          <p:cNvPr id="5" name="Date Placeholder 3"/>
          <p:cNvSpPr txBox="1">
            <a:spLocks/>
          </p:cNvSpPr>
          <p:nvPr/>
        </p:nvSpPr>
        <p:spPr>
          <a:xfrm>
            <a:off x="3132138" y="6356350"/>
            <a:ext cx="3311525" cy="365125"/>
          </a:xfrm>
          <a:prstGeom prst="rect">
            <a:avLst/>
          </a:prstGeom>
        </p:spPr>
        <p:txBody>
          <a:bodyPr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/>
          </a:p>
        </p:txBody>
      </p:sp>
      <p:pic>
        <p:nvPicPr>
          <p:cNvPr id="7" name="Picture 7" descr="iMinds_logo_RGB_web_bi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08725"/>
            <a:ext cx="10810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12088" y="6356350"/>
            <a:ext cx="874712" cy="365125"/>
          </a:xfrm>
        </p:spPr>
        <p:txBody>
          <a:bodyPr/>
          <a:lstStyle>
            <a:lvl1pPr>
              <a:defRPr/>
            </a:lvl1pPr>
          </a:lstStyle>
          <a:p>
            <a:fld id="{F4686B4B-7DB4-4338-9A07-6AE62AD52B2B}" type="slidenum">
              <a:rPr lang="nl-BE" altLang="nl-BE"/>
              <a:pPr/>
              <a:t>‹#›</a:t>
            </a:fld>
            <a:endParaRPr lang="nl-BE" altLang="nl-BE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>
          <a:xfrm>
            <a:off x="2555875" y="6356350"/>
            <a:ext cx="1008063" cy="365125"/>
          </a:xfrm>
        </p:spPr>
        <p:txBody>
          <a:bodyPr/>
          <a:lstStyle>
            <a:lvl1pPr>
              <a:defRPr/>
            </a:lvl1pPr>
          </a:lstStyle>
          <a:p>
            <a:fld id="{BD94CDAF-CEA3-4CA7-93E6-64CEF13D2659}" type="datetime1">
              <a:rPr lang="nl-BE" altLang="nl-BE"/>
              <a:pPr/>
              <a:t>7/07/2014</a:t>
            </a:fld>
            <a:endParaRPr lang="nl-BE" altLang="nl-BE"/>
          </a:p>
        </p:txBody>
      </p:sp>
    </p:spTree>
    <p:extLst>
      <p:ext uri="{BB962C8B-B14F-4D97-AF65-F5344CB8AC3E}">
        <p14:creationId xmlns="" xmlns:p14="http://schemas.microsoft.com/office/powerpoint/2010/main" val="2760227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/>
        </p:nvSpPr>
        <p:spPr>
          <a:xfrm>
            <a:off x="3132138" y="6356350"/>
            <a:ext cx="3311525" cy="365125"/>
          </a:xfrm>
          <a:prstGeom prst="rect">
            <a:avLst/>
          </a:prstGeom>
        </p:spPr>
        <p:txBody>
          <a:bodyPr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/>
          </a:p>
        </p:txBody>
      </p:sp>
      <p:pic>
        <p:nvPicPr>
          <p:cNvPr id="7" name="Picture 7" descr="iMinds_logo_RGB_web_bi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08725"/>
            <a:ext cx="10810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12088" y="6356350"/>
            <a:ext cx="874712" cy="365125"/>
          </a:xfrm>
        </p:spPr>
        <p:txBody>
          <a:bodyPr/>
          <a:lstStyle>
            <a:lvl1pPr>
              <a:defRPr/>
            </a:lvl1pPr>
          </a:lstStyle>
          <a:p>
            <a:fld id="{22015331-E9CB-4AFB-9A10-9D56176F1534}" type="slidenum">
              <a:rPr lang="nl-BE" altLang="nl-BE"/>
              <a:pPr/>
              <a:t>‹#›</a:t>
            </a:fld>
            <a:endParaRPr lang="nl-BE" altLang="nl-BE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>
          <a:xfrm>
            <a:off x="2555875" y="6356350"/>
            <a:ext cx="1008063" cy="365125"/>
          </a:xfrm>
        </p:spPr>
        <p:txBody>
          <a:bodyPr/>
          <a:lstStyle>
            <a:lvl1pPr>
              <a:defRPr/>
            </a:lvl1pPr>
          </a:lstStyle>
          <a:p>
            <a:fld id="{1614C248-CF31-468C-986D-67BA5116B418}" type="datetime1">
              <a:rPr lang="nl-BE" altLang="nl-BE"/>
              <a:pPr/>
              <a:t>7/07/2014</a:t>
            </a:fld>
            <a:endParaRPr lang="nl-BE" altLang="nl-BE"/>
          </a:p>
        </p:txBody>
      </p:sp>
    </p:spTree>
    <p:extLst>
      <p:ext uri="{BB962C8B-B14F-4D97-AF65-F5344CB8AC3E}">
        <p14:creationId xmlns="" xmlns:p14="http://schemas.microsoft.com/office/powerpoint/2010/main" val="335506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/>
        </p:nvSpPr>
        <p:spPr>
          <a:xfrm>
            <a:off x="3132138" y="6356350"/>
            <a:ext cx="3311525" cy="365125"/>
          </a:xfrm>
          <a:prstGeom prst="rect">
            <a:avLst/>
          </a:prstGeom>
        </p:spPr>
        <p:txBody>
          <a:bodyPr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/>
          </a:p>
        </p:txBody>
      </p:sp>
      <p:pic>
        <p:nvPicPr>
          <p:cNvPr id="8" name="Picture 8" descr="iMinds_logo_RGB_web_bi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08725"/>
            <a:ext cx="10810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547813" y="6356350"/>
            <a:ext cx="1008062" cy="365125"/>
          </a:xfrm>
        </p:spPr>
        <p:txBody>
          <a:bodyPr/>
          <a:lstStyle>
            <a:lvl1pPr>
              <a:defRPr/>
            </a:lvl1pPr>
          </a:lstStyle>
          <a:p>
            <a:fld id="{BFCD9044-046C-4549-B219-91DA9E22CA28}" type="datetime1">
              <a:rPr lang="nl-BE" altLang="nl-BE"/>
              <a:pPr/>
              <a:t>7/07/2014</a:t>
            </a:fld>
            <a:endParaRPr lang="nl-BE" altLang="nl-BE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812088" y="6356350"/>
            <a:ext cx="874712" cy="365125"/>
          </a:xfrm>
        </p:spPr>
        <p:txBody>
          <a:bodyPr/>
          <a:lstStyle>
            <a:lvl1pPr>
              <a:defRPr/>
            </a:lvl1pPr>
          </a:lstStyle>
          <a:p>
            <a:fld id="{DA80033D-6110-4DEA-B263-93C1934839BE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="" xmlns:p14="http://schemas.microsoft.com/office/powerpoint/2010/main" val="3483008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 txBox="1">
            <a:spLocks/>
          </p:cNvSpPr>
          <p:nvPr/>
        </p:nvSpPr>
        <p:spPr>
          <a:xfrm>
            <a:off x="3132138" y="6356350"/>
            <a:ext cx="3311525" cy="365125"/>
          </a:xfrm>
          <a:prstGeom prst="rect">
            <a:avLst/>
          </a:prstGeom>
        </p:spPr>
        <p:txBody>
          <a:bodyPr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/>
          </a:p>
        </p:txBody>
      </p:sp>
      <p:pic>
        <p:nvPicPr>
          <p:cNvPr id="5" name="Picture 9" descr="iMinds_logo_RGB_web_bi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08725"/>
            <a:ext cx="10810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12088" y="6356350"/>
            <a:ext cx="874712" cy="365125"/>
          </a:xfrm>
        </p:spPr>
        <p:txBody>
          <a:bodyPr/>
          <a:lstStyle>
            <a:lvl1pPr>
              <a:defRPr/>
            </a:lvl1pPr>
          </a:lstStyle>
          <a:p>
            <a:fld id="{743B1A1F-6DA2-435E-98EC-4A0BDD4B4DEC}" type="slidenum">
              <a:rPr lang="nl-BE" altLang="nl-BE"/>
              <a:pPr/>
              <a:t>‹#›</a:t>
            </a:fld>
            <a:endParaRPr lang="nl-BE" altLang="nl-B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>
          <a:xfrm>
            <a:off x="2555875" y="6356350"/>
            <a:ext cx="1008063" cy="365125"/>
          </a:xfrm>
        </p:spPr>
        <p:txBody>
          <a:bodyPr/>
          <a:lstStyle>
            <a:lvl1pPr>
              <a:defRPr/>
            </a:lvl1pPr>
          </a:lstStyle>
          <a:p>
            <a:fld id="{63EBB717-7074-4681-A004-C18339A0822B}" type="datetime1">
              <a:rPr lang="nl-BE" altLang="nl-BE"/>
              <a:pPr/>
              <a:t>7/07/2014</a:t>
            </a:fld>
            <a:endParaRPr lang="nl-BE" altLang="nl-BE"/>
          </a:p>
        </p:txBody>
      </p:sp>
    </p:spTree>
    <p:extLst>
      <p:ext uri="{BB962C8B-B14F-4D97-AF65-F5344CB8AC3E}">
        <p14:creationId xmlns="" xmlns:p14="http://schemas.microsoft.com/office/powerpoint/2010/main" val="3174872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/>
          </p:cNvSpPr>
          <p:nvPr/>
        </p:nvSpPr>
        <p:spPr>
          <a:xfrm>
            <a:off x="3132138" y="6356350"/>
            <a:ext cx="3311525" cy="365125"/>
          </a:xfrm>
          <a:prstGeom prst="rect">
            <a:avLst/>
          </a:prstGeom>
        </p:spPr>
        <p:txBody>
          <a:bodyPr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/>
          </a:p>
        </p:txBody>
      </p:sp>
      <p:pic>
        <p:nvPicPr>
          <p:cNvPr id="4" name="Picture 7" descr="iMinds_logo_RGB_web_bi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08725"/>
            <a:ext cx="10810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12088" y="6356350"/>
            <a:ext cx="874712" cy="365125"/>
          </a:xfrm>
        </p:spPr>
        <p:txBody>
          <a:bodyPr/>
          <a:lstStyle>
            <a:lvl1pPr>
              <a:defRPr/>
            </a:lvl1pPr>
          </a:lstStyle>
          <a:p>
            <a:fld id="{8C8812E2-79A1-495B-AD76-DC1F53F69BCD}" type="slidenum">
              <a:rPr lang="nl-BE" altLang="nl-BE"/>
              <a:pPr/>
              <a:t>‹#›</a:t>
            </a:fld>
            <a:endParaRPr lang="nl-BE" altLang="nl-BE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2555875" y="6356350"/>
            <a:ext cx="1008063" cy="365125"/>
          </a:xfrm>
        </p:spPr>
        <p:txBody>
          <a:bodyPr/>
          <a:lstStyle>
            <a:lvl1pPr>
              <a:defRPr/>
            </a:lvl1pPr>
          </a:lstStyle>
          <a:p>
            <a:fld id="{67F1DCB8-AD10-4053-AE0A-BB64023064A3}" type="datetime1">
              <a:rPr lang="nl-BE" altLang="nl-BE"/>
              <a:pPr/>
              <a:t>7/07/2014</a:t>
            </a:fld>
            <a:endParaRPr lang="nl-BE" altLang="nl-BE"/>
          </a:p>
        </p:txBody>
      </p:sp>
    </p:spTree>
    <p:extLst>
      <p:ext uri="{BB962C8B-B14F-4D97-AF65-F5344CB8AC3E}">
        <p14:creationId xmlns="" xmlns:p14="http://schemas.microsoft.com/office/powerpoint/2010/main" val="15272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/>
        </p:nvSpPr>
        <p:spPr>
          <a:xfrm>
            <a:off x="3132138" y="6356350"/>
            <a:ext cx="3311525" cy="365125"/>
          </a:xfrm>
          <a:prstGeom prst="rect">
            <a:avLst/>
          </a:prstGeom>
        </p:spPr>
        <p:txBody>
          <a:bodyPr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/>
          </a:p>
        </p:txBody>
      </p:sp>
      <p:pic>
        <p:nvPicPr>
          <p:cNvPr id="7" name="Picture 7" descr="iMinds_logo_RGB_web_bi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08725"/>
            <a:ext cx="10810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12088" y="6356350"/>
            <a:ext cx="874712" cy="365125"/>
          </a:xfrm>
        </p:spPr>
        <p:txBody>
          <a:bodyPr/>
          <a:lstStyle>
            <a:lvl1pPr>
              <a:defRPr/>
            </a:lvl1pPr>
          </a:lstStyle>
          <a:p>
            <a:fld id="{EC5A0784-0B3C-4A53-A6B6-936E96DA6904}" type="slidenum">
              <a:rPr lang="nl-BE" altLang="nl-BE"/>
              <a:pPr/>
              <a:t>‹#›</a:t>
            </a:fld>
            <a:endParaRPr lang="nl-BE" altLang="nl-BE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>
          <a:xfrm>
            <a:off x="2555875" y="6356350"/>
            <a:ext cx="1008063" cy="365125"/>
          </a:xfrm>
        </p:spPr>
        <p:txBody>
          <a:bodyPr/>
          <a:lstStyle>
            <a:lvl1pPr>
              <a:defRPr/>
            </a:lvl1pPr>
          </a:lstStyle>
          <a:p>
            <a:fld id="{D019A8E6-B412-445D-BE9E-E248EB0923CD}" type="datetime1">
              <a:rPr lang="nl-BE" altLang="nl-BE"/>
              <a:pPr/>
              <a:t>7/07/2014</a:t>
            </a:fld>
            <a:endParaRPr lang="nl-BE" altLang="nl-BE"/>
          </a:p>
        </p:txBody>
      </p:sp>
    </p:spTree>
    <p:extLst>
      <p:ext uri="{BB962C8B-B14F-4D97-AF65-F5344CB8AC3E}">
        <p14:creationId xmlns="" xmlns:p14="http://schemas.microsoft.com/office/powerpoint/2010/main" val="336203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/>
        </p:nvSpPr>
        <p:spPr>
          <a:xfrm>
            <a:off x="3132138" y="6356350"/>
            <a:ext cx="3311525" cy="365125"/>
          </a:xfrm>
          <a:prstGeom prst="rect">
            <a:avLst/>
          </a:prstGeom>
        </p:spPr>
        <p:txBody>
          <a:bodyPr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dirty="0"/>
          </a:p>
        </p:txBody>
      </p:sp>
      <p:pic>
        <p:nvPicPr>
          <p:cNvPr id="7" name="Picture 7" descr="iMinds_logo_RGB_web_bi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08725"/>
            <a:ext cx="10810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12088" y="6356350"/>
            <a:ext cx="874712" cy="365125"/>
          </a:xfrm>
        </p:spPr>
        <p:txBody>
          <a:bodyPr/>
          <a:lstStyle>
            <a:lvl1pPr>
              <a:defRPr/>
            </a:lvl1pPr>
          </a:lstStyle>
          <a:p>
            <a:fld id="{DBA68DDE-A335-4A21-B55C-FCA6B5854E47}" type="slidenum">
              <a:rPr lang="nl-BE" altLang="nl-BE"/>
              <a:pPr/>
              <a:t>‹#›</a:t>
            </a:fld>
            <a:endParaRPr lang="nl-BE" altLang="nl-BE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>
          <a:xfrm>
            <a:off x="2555875" y="6356350"/>
            <a:ext cx="1008063" cy="365125"/>
          </a:xfrm>
        </p:spPr>
        <p:txBody>
          <a:bodyPr/>
          <a:lstStyle>
            <a:lvl1pPr>
              <a:defRPr/>
            </a:lvl1pPr>
          </a:lstStyle>
          <a:p>
            <a:fld id="{16229BE1-0AB2-4C07-87A6-55E3ACE96295}" type="datetime1">
              <a:rPr lang="nl-BE" altLang="nl-BE"/>
              <a:pPr/>
              <a:t>7/07/2014</a:t>
            </a:fld>
            <a:endParaRPr lang="nl-BE" altLang="nl-BE"/>
          </a:p>
        </p:txBody>
      </p:sp>
    </p:spTree>
    <p:extLst>
      <p:ext uri="{BB962C8B-B14F-4D97-AF65-F5344CB8AC3E}">
        <p14:creationId xmlns="" xmlns:p14="http://schemas.microsoft.com/office/powerpoint/2010/main" val="373093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stijl te bewerken</a:t>
            </a:r>
            <a:endParaRPr lang="nl-BE" altLang="nl-BE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modelstijlen te bewerken</a:t>
            </a:r>
          </a:p>
          <a:p>
            <a:pPr lvl="1"/>
            <a:r>
              <a:rPr lang="nl-NL" altLang="nl-BE" smtClean="0"/>
              <a:t>Tweede niveau</a:t>
            </a:r>
          </a:p>
          <a:p>
            <a:pPr lvl="2"/>
            <a:r>
              <a:rPr lang="nl-NL" altLang="nl-BE" smtClean="0"/>
              <a:t>Derde niveau</a:t>
            </a:r>
          </a:p>
          <a:p>
            <a:pPr lvl="3"/>
            <a:r>
              <a:rPr lang="nl-NL" altLang="nl-BE" smtClean="0"/>
              <a:t>Vierde niveau</a:t>
            </a:r>
          </a:p>
          <a:p>
            <a:pPr lvl="4"/>
            <a:r>
              <a:rPr lang="nl-NL" altLang="nl-BE" smtClean="0"/>
              <a:t>Vijfde niveau</a:t>
            </a:r>
            <a:endParaRPr lang="nl-BE" altLang="nl-B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FC83BBA3-5FEE-4633-AAD3-927F97046335}" type="datetime1">
              <a:rPr lang="nl-BE" altLang="nl-BE"/>
              <a:pPr/>
              <a:t>7/07/2014</a:t>
            </a:fld>
            <a:endParaRPr lang="nl-BE" alt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0498955-D428-489D-A682-4E244CBFC606}" type="slidenum">
              <a:rPr lang="nl-BE" altLang="nl-BE"/>
              <a:pPr/>
              <a:t>‹#›</a:t>
            </a:fld>
            <a:endParaRPr lang="nl-BE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525252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525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525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525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525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 kern="1200">
          <a:solidFill>
            <a:srgbClr val="52525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 kern="1200">
          <a:solidFill>
            <a:srgbClr val="525252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rgbClr val="525252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ern="1200">
          <a:solidFill>
            <a:srgbClr val="525252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 kern="1200">
          <a:solidFill>
            <a:srgbClr val="525252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nitlab.inf.uth.g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jdelijke aanduiding voor datum 3"/>
          <p:cNvSpPr>
            <a:spLocks noGrp="1"/>
          </p:cNvSpPr>
          <p:nvPr>
            <p:ph type="dt" sz="quarter" idx="429496729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1A484D3-6D47-48E6-87ED-F84749EE4820}" type="datetime1">
              <a:rPr lang="nl-BE" altLang="nl-BE" sz="1200">
                <a:solidFill>
                  <a:schemeClr val="tx2"/>
                </a:solidFill>
                <a:cs typeface="Arial" pitchFamily="34" charset="0"/>
              </a:rPr>
              <a:pPr eaLnBrk="1" hangingPunct="1"/>
              <a:t>8/07/2014</a:t>
            </a:fld>
            <a:endParaRPr lang="nl-BE" altLang="nl-BE" sz="120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6388" name="Tijdelijke aanduiding voor dianummer 4"/>
          <p:cNvSpPr>
            <a:spLocks noGrp="1"/>
          </p:cNvSpPr>
          <p:nvPr>
            <p:ph type="sldNum" sz="quarter" idx="429496729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7E07B8A-BC45-452E-831C-6B3AFCE32197}" type="slidenum">
              <a:rPr lang="nl-BE" altLang="nl-BE" sz="1200">
                <a:solidFill>
                  <a:schemeClr val="tx2"/>
                </a:solidFill>
                <a:cs typeface="Arial" pitchFamily="34" charset="0"/>
              </a:rPr>
              <a:pPr eaLnBrk="1" hangingPunct="1"/>
              <a:t>1</a:t>
            </a:fld>
            <a:endParaRPr lang="nl-BE" altLang="nl-BE" sz="120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4508500"/>
            <a:ext cx="8568183" cy="1512888"/>
          </a:xfrm>
        </p:spPr>
        <p:txBody>
          <a:bodyPr/>
          <a:lstStyle/>
          <a:p>
            <a:r>
              <a:rPr lang="nl-NL" altLang="nl-BE" dirty="0" err="1" smtClean="0">
                <a:solidFill>
                  <a:srgbClr val="525252"/>
                </a:solidFill>
                <a:ea typeface="ＭＳ Ｐゴシック" pitchFamily="34" charset="-128"/>
              </a:rPr>
              <a:t>Wireless</a:t>
            </a:r>
            <a:r>
              <a:rPr lang="nl-NL" altLang="nl-BE" dirty="0" smtClean="0">
                <a:solidFill>
                  <a:srgbClr val="525252"/>
                </a:solidFill>
                <a:ea typeface="ＭＳ Ｐゴシック" pitchFamily="34" charset="-128"/>
              </a:rPr>
              <a:t> tutorial</a:t>
            </a:r>
            <a:br>
              <a:rPr lang="nl-NL" altLang="nl-BE" dirty="0" smtClean="0">
                <a:solidFill>
                  <a:srgbClr val="525252"/>
                </a:solidFill>
                <a:ea typeface="ＭＳ Ｐゴシック" pitchFamily="34" charset="-128"/>
              </a:rPr>
            </a:br>
            <a:endParaRPr lang="nl-BE" altLang="nl-BE" dirty="0" smtClean="0">
              <a:solidFill>
                <a:srgbClr val="525252"/>
              </a:solidFill>
              <a:ea typeface="ＭＳ Ｐゴシック" pitchFamily="34" charset="-128"/>
            </a:endParaRPr>
          </a:p>
        </p:txBody>
      </p:sp>
      <p:pic>
        <p:nvPicPr>
          <p:cNvPr id="5" name="Picture 2" descr="http://nitlab.inf.uth.gr/NITlab/logos/UTH_LOGO_LAYE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4664"/>
            <a:ext cx="720080" cy="946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10</a:t>
            </a:fld>
            <a:endParaRPr lang="nl-BE" altLang="nl-B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7" name="Picture 1" descr="G:\DCIM\100NCD50\DSC_0075.JPG"/>
          <p:cNvPicPr>
            <a:picLocks noChangeAspect="1" noChangeArrowheads="1"/>
          </p:cNvPicPr>
          <p:nvPr/>
        </p:nvPicPr>
        <p:blipFill>
          <a:blip r:embed="rId2" cstate="print"/>
          <a:srcRect l="16138" t="4993" r="35038"/>
          <a:stretch>
            <a:fillRect/>
          </a:stretch>
        </p:blipFill>
        <p:spPr bwMode="auto">
          <a:xfrm>
            <a:off x="4932040" y="620688"/>
            <a:ext cx="4074905" cy="5272141"/>
          </a:xfrm>
          <a:prstGeom prst="rect">
            <a:avLst/>
          </a:prstGeom>
          <a:noFill/>
        </p:spPr>
      </p:pic>
      <p:pic>
        <p:nvPicPr>
          <p:cNvPr id="14338" name="Picture 2" descr="G:\DCIM\100NCD50\DSC_0080.JPG"/>
          <p:cNvPicPr>
            <a:picLocks noChangeAspect="1" noChangeArrowheads="1"/>
          </p:cNvPicPr>
          <p:nvPr/>
        </p:nvPicPr>
        <p:blipFill>
          <a:blip r:embed="rId3" cstate="print"/>
          <a:srcRect l="16925"/>
          <a:stretch>
            <a:fillRect/>
          </a:stretch>
        </p:blipFill>
        <p:spPr bwMode="auto">
          <a:xfrm>
            <a:off x="107504" y="1844824"/>
            <a:ext cx="4678428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nodes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11</a:t>
            </a:fld>
            <a:endParaRPr lang="nl-BE" altLang="nl-BE"/>
          </a:p>
        </p:txBody>
      </p:sp>
      <p:pic>
        <p:nvPicPr>
          <p:cNvPr id="24578" name="Picture 2" descr="\\ibcnserv.intec.ugent.be\work\bvermeul\wilabt\IMG_7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92888" cy="5328592"/>
          </a:xfrm>
          <a:prstGeom prst="rect">
            <a:avLst/>
          </a:prstGeom>
          <a:noFill/>
        </p:spPr>
      </p:pic>
      <p:pic>
        <p:nvPicPr>
          <p:cNvPr id="29698" name="Picture 2" descr="\\ibcnserv.intec.ugent.be\work\bvermeul\wilabt\IMG_7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676" y="1865784"/>
            <a:ext cx="7488324" cy="4992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12</a:t>
            </a:fld>
            <a:endParaRPr lang="nl-BE" altLang="nl-B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 descr="E:\Users\pbecue\Dropbox\Werk\Wilab2\robots\ncentricCensuu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796" y="216024"/>
            <a:ext cx="8136904" cy="6102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047"/>
            <a:ext cx="8229600" cy="993775"/>
          </a:xfrm>
        </p:spPr>
        <p:txBody>
          <a:bodyPr/>
          <a:lstStyle/>
          <a:p>
            <a:r>
              <a:rPr lang="en-US" dirty="0" smtClean="0"/>
              <a:t>Tutorial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13</a:t>
            </a:fld>
            <a:endParaRPr lang="nl-BE" altLang="nl-BE"/>
          </a:p>
        </p:txBody>
      </p:sp>
      <p:pic>
        <p:nvPicPr>
          <p:cNvPr id="6" name="Picture 2" descr="D:\varia\Foto\werk\Zotac\2011-10-10 10.28.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3325" b="78636" l="23989" r="8134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684" t="22179" r="18963" b="20958"/>
          <a:stretch/>
        </p:blipFill>
        <p:spPr bwMode="auto">
          <a:xfrm>
            <a:off x="539552" y="1340768"/>
            <a:ext cx="2864520" cy="2130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023119"/>
            <a:ext cx="1179590" cy="302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9552" y="119675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Access point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08304" y="59107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Client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563888" y="1772816"/>
            <a:ext cx="3384376" cy="648072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9592" y="342900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iPerf</a:t>
            </a:r>
            <a:r>
              <a:rPr lang="en-US" dirty="0" smtClean="0"/>
              <a:t> server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64288" y="4047455"/>
            <a:ext cx="219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iPerf</a:t>
            </a:r>
            <a:r>
              <a:rPr lang="en-US" dirty="0" smtClean="0"/>
              <a:t> client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1.86907E-6 C 0.05364 0.14642 0.10728 0.29285 -0.00279 0.35947 C -0.11286 0.42609 -0.54515 0.40481 -0.66008 0.39972 " pathEditMode="relative" ptsTypes="a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2" grpId="0" build="allAtOnce"/>
      <p:bldP spid="15" grpId="0" build="allAtOnce"/>
      <p:bldP spid="1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node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14</a:t>
            </a:fld>
            <a:endParaRPr lang="nl-BE" altLang="nl-BE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 t="4725" r="50047"/>
          <a:stretch>
            <a:fillRect/>
          </a:stretch>
        </p:blipFill>
        <p:spPr bwMode="auto">
          <a:xfrm>
            <a:off x="251520" y="1144290"/>
            <a:ext cx="8604448" cy="512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15</a:t>
            </a:fld>
            <a:endParaRPr lang="nl-BE" altLang="nl-BE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t="4983" r="25018" b="4073"/>
          <a:stretch>
            <a:fillRect/>
          </a:stretch>
        </p:blipFill>
        <p:spPr bwMode="auto">
          <a:xfrm>
            <a:off x="179512" y="188640"/>
            <a:ext cx="886586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WiMAX</a:t>
            </a:r>
            <a:r>
              <a:rPr lang="en-US" dirty="0" smtClean="0"/>
              <a:t> @ NITOS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University of Thessaly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16</a:t>
            </a:fld>
            <a:endParaRPr lang="nl-BE" alt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pic>
        <p:nvPicPr>
          <p:cNvPr id="8" name="Picture 2" descr="http://nitlab.inf.uth.gr/NITlab/logos/UTH_LOGO_LAYE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17232"/>
            <a:ext cx="720080" cy="946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3775"/>
          </a:xfrm>
        </p:spPr>
        <p:txBody>
          <a:bodyPr/>
          <a:lstStyle/>
          <a:p>
            <a:r>
              <a:rPr lang="en-US" dirty="0" smtClean="0"/>
              <a:t>WiMAX Tutorial (UTH)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/>
          <a:lstStyle/>
          <a:p>
            <a:r>
              <a:rPr lang="en-US" sz="2800" dirty="0" smtClean="0"/>
              <a:t>Goal of this tutorial is for the students to get a hands-on experience on a WiMAX network.</a:t>
            </a:r>
          </a:p>
          <a:p>
            <a:r>
              <a:rPr lang="en-US" sz="2800" dirty="0" smtClean="0"/>
              <a:t>The WiMAX </a:t>
            </a:r>
            <a:r>
              <a:rPr lang="en-US" sz="2800" dirty="0" err="1" smtClean="0"/>
              <a:t>testbed</a:t>
            </a:r>
            <a:r>
              <a:rPr lang="en-US" sz="2800" dirty="0" smtClean="0"/>
              <a:t> that will be used is NITOS (University of Thessaly – </a:t>
            </a:r>
            <a:r>
              <a:rPr lang="en-US" sz="2800" dirty="0" smtClean="0">
                <a:hlinkClick r:id="rId2"/>
              </a:rPr>
              <a:t>http://nitlab.inf.uth.gr</a:t>
            </a:r>
            <a:r>
              <a:rPr lang="en-US" sz="2800" dirty="0" smtClean="0"/>
              <a:t> )</a:t>
            </a:r>
          </a:p>
          <a:p>
            <a:r>
              <a:rPr lang="en-US" sz="2800" dirty="0" smtClean="0"/>
              <a:t>The NITOS WiMAX network is provisioned through GENI tools (altered appropriately).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026" name="Picture 2" descr="http://nitlab.inf.uth.gr/NITlab/logos/UTH_LOGO_LAYER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17232"/>
            <a:ext cx="720080" cy="946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Giannis\Desktop\antenna_installation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49080"/>
            <a:ext cx="1921570" cy="2273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84705"/>
            <a:ext cx="4067944" cy="178465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4182179"/>
            <a:ext cx="471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Airspan</a:t>
            </a:r>
            <a:r>
              <a:rPr lang="en-US" dirty="0" smtClean="0"/>
              <a:t> Base Station Unit and Antenna installation at UTH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7671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WiMAX Tutorial (UTH)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students will be asked to do the following tasks:</a:t>
            </a:r>
          </a:p>
          <a:p>
            <a:pPr lvl="1"/>
            <a:r>
              <a:rPr lang="en-US" sz="2400" dirty="0" smtClean="0"/>
              <a:t>Log in to the NITOS </a:t>
            </a:r>
            <a:r>
              <a:rPr lang="en-US" sz="2400" dirty="0" err="1" smtClean="0"/>
              <a:t>testbed</a:t>
            </a:r>
            <a:r>
              <a:rPr lang="en-US" sz="2400" dirty="0" smtClean="0"/>
              <a:t>.</a:t>
            </a:r>
          </a:p>
          <a:p>
            <a:pPr lvl="1"/>
            <a:r>
              <a:rPr lang="en-US" sz="2400" dirty="0" smtClean="0"/>
              <a:t>Connect a WiMAX client to the WiMAX network.</a:t>
            </a:r>
          </a:p>
          <a:p>
            <a:pPr lvl="1"/>
            <a:r>
              <a:rPr lang="en-US" sz="2400" dirty="0" smtClean="0"/>
              <a:t>Measure the WiMAX channel quality.</a:t>
            </a:r>
          </a:p>
          <a:p>
            <a:pPr lvl="1"/>
            <a:r>
              <a:rPr lang="en-US" sz="2400" dirty="0" smtClean="0"/>
              <a:t>Visualize the results.</a:t>
            </a:r>
          </a:p>
          <a:p>
            <a:pPr lvl="1"/>
            <a:r>
              <a:rPr lang="en-US" sz="2400" dirty="0" smtClean="0"/>
              <a:t>Change WiMAX Base Station parameters.</a:t>
            </a:r>
          </a:p>
        </p:txBody>
      </p:sp>
      <p:pic>
        <p:nvPicPr>
          <p:cNvPr id="4" name="Picture 2" descr="http://nitlab.inf.uth.gr/NITlab/logos/UTH_LOGO_LAYE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17232"/>
            <a:ext cx="720080" cy="946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sualization of an experi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96914"/>
            <a:ext cx="7272808" cy="2416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7528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you all this afternoon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19</a:t>
            </a:fld>
            <a:endParaRPr lang="nl-BE" alt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pic>
        <p:nvPicPr>
          <p:cNvPr id="5122" name="Picture 2" descr="http://stream1.gifsoup.com/view3/4792569/cat-on-roomba-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620688"/>
            <a:ext cx="4572000" cy="2571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FGRE Wireless 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1 : </a:t>
            </a:r>
          </a:p>
          <a:p>
            <a:pPr lvl="1"/>
            <a:r>
              <a:rPr lang="en-US" dirty="0" err="1" smtClean="0"/>
              <a:t>WiFi</a:t>
            </a:r>
            <a:r>
              <a:rPr lang="en-US" dirty="0" smtClean="0"/>
              <a:t> experiment @ iMinds w-iLab.t</a:t>
            </a:r>
          </a:p>
          <a:p>
            <a:pPr lvl="1"/>
            <a:r>
              <a:rPr lang="en-US" dirty="0" smtClean="0"/>
              <a:t>Including mobile nodes</a:t>
            </a:r>
          </a:p>
          <a:p>
            <a:pPr lvl="1"/>
            <a:r>
              <a:rPr lang="en-US" dirty="0" smtClean="0"/>
              <a:t>Throughput tests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Part 2 :</a:t>
            </a:r>
          </a:p>
          <a:p>
            <a:pPr lvl="1"/>
            <a:r>
              <a:rPr lang="en-US" dirty="0" err="1" smtClean="0"/>
              <a:t>WiMAX</a:t>
            </a:r>
            <a:r>
              <a:rPr lang="en-US" dirty="0" smtClean="0"/>
              <a:t> tutorial @ UTH </a:t>
            </a:r>
            <a:r>
              <a:rPr lang="en-US" dirty="0" err="1" smtClean="0"/>
              <a:t>Nitos</a:t>
            </a:r>
            <a:endParaRPr lang="en-US" dirty="0" smtClean="0"/>
          </a:p>
          <a:p>
            <a:pPr lvl="1"/>
            <a:r>
              <a:rPr lang="en-US" dirty="0" smtClean="0"/>
              <a:t>Channel quality measurements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2</a:t>
            </a:fld>
            <a:endParaRPr lang="nl-BE" alt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1 : </a:t>
            </a:r>
            <a:r>
              <a:rPr lang="en-US" dirty="0" err="1" smtClean="0"/>
              <a:t>WiFi</a:t>
            </a:r>
            <a:r>
              <a:rPr lang="en-US" dirty="0" smtClean="0"/>
              <a:t> @ w-iLab.t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3</a:t>
            </a:fld>
            <a:endParaRPr lang="nl-BE" alt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w-iLab.t</a:t>
            </a:r>
            <a:r>
              <a:rPr lang="nl-BE" dirty="0" smtClean="0"/>
              <a:t> Zwijnaarde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nl-BE" dirty="0" smtClean="0"/>
          </a:p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4</a:t>
            </a:fld>
            <a:endParaRPr lang="nl-BE" altLang="nl-BE"/>
          </a:p>
        </p:txBody>
      </p:sp>
      <p:pic>
        <p:nvPicPr>
          <p:cNvPr id="6146" name="Picture 2" descr="http://am.wilab2.ilabt.iminds.be/status/testbed-open-room-Zwijnaarde-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56" y="1628800"/>
            <a:ext cx="9097581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9174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961"/>
            <a:ext cx="8229600" cy="993775"/>
          </a:xfrm>
        </p:spPr>
        <p:txBody>
          <a:bodyPr/>
          <a:lstStyle/>
          <a:p>
            <a:r>
              <a:rPr lang="en-US" dirty="0" smtClean="0"/>
              <a:t>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0" y="1340768"/>
            <a:ext cx="4474840" cy="4785395"/>
          </a:xfrm>
        </p:spPr>
        <p:txBody>
          <a:bodyPr/>
          <a:lstStyle/>
          <a:p>
            <a:r>
              <a:rPr lang="en-US" dirty="0" smtClean="0"/>
              <a:t>Embedded PC (</a:t>
            </a:r>
            <a:r>
              <a:rPr lang="en-US" dirty="0" err="1" smtClean="0"/>
              <a:t>Zotac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2x </a:t>
            </a:r>
            <a:r>
              <a:rPr lang="en-US" dirty="0" err="1" smtClean="0"/>
              <a:t>WiFi</a:t>
            </a:r>
            <a:r>
              <a:rPr lang="en-US" dirty="0" smtClean="0"/>
              <a:t> 802.11 a/b/g/n</a:t>
            </a:r>
          </a:p>
          <a:p>
            <a:pPr lvl="1"/>
            <a:r>
              <a:rPr lang="en-US" dirty="0" smtClean="0"/>
              <a:t>802.15.4 sensor node</a:t>
            </a:r>
          </a:p>
          <a:p>
            <a:pPr lvl="1"/>
            <a:r>
              <a:rPr lang="en-US" dirty="0" smtClean="0"/>
              <a:t>Bluetooth 3.0 EDR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5</a:t>
            </a:fld>
            <a:endParaRPr lang="nl-BE" altLang="nl-BE"/>
          </a:p>
        </p:txBody>
      </p:sp>
      <p:pic>
        <p:nvPicPr>
          <p:cNvPr id="25602" name="Picture 2" descr="\\ibcnserv.intec.ugent.be\work\bvermeul\wilabt\IMG_7548.JPG"/>
          <p:cNvPicPr>
            <a:picLocks noChangeAspect="1" noChangeArrowheads="1"/>
          </p:cNvPicPr>
          <p:nvPr/>
        </p:nvPicPr>
        <p:blipFill>
          <a:blip r:embed="rId2" cstate="print"/>
          <a:srcRect l="14256" t="7759" r="38223" b="5685"/>
          <a:stretch>
            <a:fillRect/>
          </a:stretch>
        </p:blipFill>
        <p:spPr bwMode="auto">
          <a:xfrm>
            <a:off x="107504" y="1052736"/>
            <a:ext cx="4032448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6</a:t>
            </a:fld>
            <a:endParaRPr lang="nl-BE" altLang="nl-BE"/>
          </a:p>
        </p:txBody>
      </p:sp>
      <p:pic>
        <p:nvPicPr>
          <p:cNvPr id="22530" name="Picture 2" descr="\\ibcnserv.intec.ugent.be\work\bvermeul\wilabt\IMG_7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68952" cy="5712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7</a:t>
            </a:fld>
            <a:endParaRPr lang="nl-BE" altLang="nl-BE"/>
          </a:p>
        </p:txBody>
      </p:sp>
      <p:pic>
        <p:nvPicPr>
          <p:cNvPr id="26626" name="Picture 2" descr="\\ibcnserv.intec.ugent.be\work\bvermeul\wilabt\IMG_7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260648"/>
            <a:ext cx="874897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8</a:t>
            </a:fld>
            <a:endParaRPr lang="nl-BE" altLang="nl-BE"/>
          </a:p>
        </p:txBody>
      </p:sp>
      <p:pic>
        <p:nvPicPr>
          <p:cNvPr id="27650" name="Picture 2" descr="\\ibcnserv.intec.ugent.be\work\bvermeul\wilabt\IMG_7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8856984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CFC0-788D-40DB-9469-07C62C1B050C}" type="datetime1">
              <a:rPr lang="nl-BE" altLang="nl-BE" smtClean="0"/>
              <a:pPr/>
              <a:t>8/07/2014</a:t>
            </a:fld>
            <a:endParaRPr lang="nl-BE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1981CA-4963-42FE-9F55-75530DE5AD18}" type="slidenum">
              <a:rPr lang="nl-BE" altLang="nl-BE" smtClean="0"/>
              <a:pPr/>
              <a:t>9</a:t>
            </a:fld>
            <a:endParaRPr lang="nl-BE" altLang="nl-BE"/>
          </a:p>
        </p:txBody>
      </p:sp>
      <p:pic>
        <p:nvPicPr>
          <p:cNvPr id="35842" name="Picture 2" descr="G:\DCIM\100NCD50\DSC_0083.JPG"/>
          <p:cNvPicPr>
            <a:picLocks noChangeAspect="1" noChangeArrowheads="1"/>
          </p:cNvPicPr>
          <p:nvPr/>
        </p:nvPicPr>
        <p:blipFill>
          <a:blip r:embed="rId2" cstate="print"/>
          <a:srcRect l="29525" r="24800"/>
          <a:stretch>
            <a:fillRect/>
          </a:stretch>
        </p:blipFill>
        <p:spPr bwMode="auto">
          <a:xfrm>
            <a:off x="4967536" y="260648"/>
            <a:ext cx="4176464" cy="6079787"/>
          </a:xfrm>
          <a:prstGeom prst="rect">
            <a:avLst/>
          </a:prstGeom>
          <a:noFill/>
        </p:spPr>
      </p:pic>
      <p:pic>
        <p:nvPicPr>
          <p:cNvPr id="35843" name="Picture 3" descr="G:\DCIM\100NCD50\DSC_0086.JPG"/>
          <p:cNvPicPr>
            <a:picLocks noChangeAspect="1" noChangeArrowheads="1"/>
          </p:cNvPicPr>
          <p:nvPr/>
        </p:nvPicPr>
        <p:blipFill>
          <a:blip r:embed="rId3" cstate="print"/>
          <a:srcRect l="20863" t="9253" r="24800"/>
          <a:stretch>
            <a:fillRect/>
          </a:stretch>
        </p:blipFill>
        <p:spPr bwMode="auto">
          <a:xfrm>
            <a:off x="35496" y="836712"/>
            <a:ext cx="4344744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inds-IBCN_v1-2.1_pres_template_20140218">
  <a:themeElements>
    <a:clrScheme name="IBBT_set">
      <a:dk1>
        <a:sysClr val="windowText" lastClr="000000"/>
      </a:dk1>
      <a:lt1>
        <a:sysClr val="window" lastClr="FFFFFF"/>
      </a:lt1>
      <a:dk2>
        <a:srgbClr val="7F7F7F"/>
      </a:dk2>
      <a:lt2>
        <a:srgbClr val="EEECE1"/>
      </a:lt2>
      <a:accent1>
        <a:srgbClr val="E20177"/>
      </a:accent1>
      <a:accent2>
        <a:srgbClr val="262626"/>
      </a:accent2>
      <a:accent3>
        <a:srgbClr val="3F3F3F"/>
      </a:accent3>
      <a:accent4>
        <a:srgbClr val="7F7F7F"/>
      </a:accent4>
      <a:accent5>
        <a:srgbClr val="A5A5A5"/>
      </a:accent5>
      <a:accent6>
        <a:srgbClr val="BFBFBF"/>
      </a:accent6>
      <a:hlink>
        <a:srgbClr val="000000"/>
      </a:hlink>
      <a:folHlink>
        <a:srgbClr val="FE55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1754</TotalTime>
  <Words>222</Words>
  <Application>Microsoft Office PowerPoint</Application>
  <PresentationFormat>On-screen Show (4:3)</PresentationFormat>
  <Paragraphs>73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IMinds-IBCN_v1-2.1_pres_template_20140218</vt:lpstr>
      <vt:lpstr>Wireless tutorial </vt:lpstr>
      <vt:lpstr>FGRE Wireless Tutorial</vt:lpstr>
      <vt:lpstr>Part 1 : WiFi @ w-iLab.t</vt:lpstr>
      <vt:lpstr>w-iLab.t Zwijnaarde</vt:lpstr>
      <vt:lpstr>Hardware</vt:lpstr>
      <vt:lpstr>Slide 6</vt:lpstr>
      <vt:lpstr>Slide 7</vt:lpstr>
      <vt:lpstr>Slide 8</vt:lpstr>
      <vt:lpstr>Slide 9</vt:lpstr>
      <vt:lpstr>Slide 10</vt:lpstr>
      <vt:lpstr>Mobile nodes</vt:lpstr>
      <vt:lpstr>Slide 12</vt:lpstr>
      <vt:lpstr>Tutorial</vt:lpstr>
      <vt:lpstr>Mobile node control</vt:lpstr>
      <vt:lpstr>Slide 15</vt:lpstr>
      <vt:lpstr>WiMAX @ NITOS</vt:lpstr>
      <vt:lpstr>WiMAX Tutorial (UTH)</vt:lpstr>
      <vt:lpstr>WiMAX Tutorial (UTH)</vt:lpstr>
      <vt:lpstr>See you all this afternoon </vt:lpstr>
    </vt:vector>
  </TitlesOfParts>
  <Company>UGent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Presenter Date</dc:title>
  <dc:creator>bvermeul</dc:creator>
  <cp:lastModifiedBy>Pieter Becue</cp:lastModifiedBy>
  <cp:revision>68</cp:revision>
  <dcterms:created xsi:type="dcterms:W3CDTF">2014-05-21T04:22:15Z</dcterms:created>
  <dcterms:modified xsi:type="dcterms:W3CDTF">2014-07-08T06:50:54Z</dcterms:modified>
</cp:coreProperties>
</file>